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0A41"/>
    <a:srgbClr val="00005A"/>
    <a:srgbClr val="A20000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1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282" y="-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489636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373433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00361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735234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550778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194082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93703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892456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971072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929966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573226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D795E-F73C-4660-BD37-5192B8FEEBB6}" type="datetimeFigureOut">
              <a:rPr lang="de-DE" smtClean="0"/>
              <a:t>20.01.2015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27BBC-AB1E-40AA-8238-03ADDE9D372E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2022480" y="0"/>
            <a:ext cx="10256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0" y="3450600"/>
            <a:ext cx="6760800" cy="1212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4090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490600" y="297117"/>
            <a:ext cx="894065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>
                <a:solidFill>
                  <a:srgbClr val="FFC000"/>
                </a:solidFill>
              </a:rPr>
              <a:t>Das ist eine 16:9 Präsentation, </a:t>
            </a:r>
            <a:r>
              <a:rPr lang="de-DE" sz="3600" dirty="0">
                <a:solidFill>
                  <a:srgbClr val="FFC000"/>
                </a:solidFill>
              </a:rPr>
              <a:t>die </a:t>
            </a:r>
            <a:r>
              <a:rPr lang="de-DE" sz="3600" dirty="0" smtClean="0">
                <a:solidFill>
                  <a:srgbClr val="FFC000"/>
                </a:solidFill>
              </a:rPr>
              <a:t>ohne</a:t>
            </a:r>
          </a:p>
          <a:p>
            <a:r>
              <a:rPr lang="de-DE" sz="3600" dirty="0" smtClean="0">
                <a:solidFill>
                  <a:srgbClr val="FFC000"/>
                </a:solidFill>
              </a:rPr>
              <a:t>Leinwand über das Kreuz direkt an die</a:t>
            </a:r>
          </a:p>
          <a:p>
            <a:r>
              <a:rPr lang="de-DE" sz="3600" dirty="0" smtClean="0">
                <a:solidFill>
                  <a:srgbClr val="FFC000"/>
                </a:solidFill>
              </a:rPr>
              <a:t>Wand geworfen werden kann. Der weiße</a:t>
            </a:r>
          </a:p>
          <a:p>
            <a:r>
              <a:rPr lang="de-DE" sz="3600" dirty="0" smtClean="0">
                <a:solidFill>
                  <a:srgbClr val="FFC000"/>
                </a:solidFill>
              </a:rPr>
              <a:t>Bereich muss frei bleiben – hier ist das Kreuz.</a:t>
            </a:r>
          </a:p>
          <a:p>
            <a:endParaRPr lang="de-DE" sz="3600" dirty="0" smtClean="0">
              <a:solidFill>
                <a:srgbClr val="FFC000"/>
              </a:solidFill>
            </a:endParaRPr>
          </a:p>
          <a:p>
            <a:r>
              <a:rPr lang="de-DE" sz="3600" dirty="0">
                <a:solidFill>
                  <a:srgbClr val="FFC000"/>
                </a:solidFill>
              </a:rPr>
              <a:t> </a:t>
            </a:r>
            <a:r>
              <a:rPr lang="de-DE" sz="3600" dirty="0" smtClean="0">
                <a:solidFill>
                  <a:srgbClr val="FFC000"/>
                </a:solidFill>
              </a:rPr>
              <a:t>                                   Der Hintergrund</a:t>
            </a:r>
          </a:p>
          <a:p>
            <a:r>
              <a:rPr lang="de-DE" sz="3600" dirty="0">
                <a:solidFill>
                  <a:srgbClr val="FFC000"/>
                </a:solidFill>
              </a:rPr>
              <a:t> </a:t>
            </a:r>
            <a:r>
              <a:rPr lang="de-DE" sz="3600" dirty="0" smtClean="0">
                <a:solidFill>
                  <a:srgbClr val="FFC000"/>
                </a:solidFill>
              </a:rPr>
              <a:t>                                   blau/weiß ist im Folien-</a:t>
            </a:r>
          </a:p>
          <a:p>
            <a:r>
              <a:rPr lang="de-DE" sz="3600" dirty="0">
                <a:solidFill>
                  <a:srgbClr val="FFC000"/>
                </a:solidFill>
              </a:rPr>
              <a:t> </a:t>
            </a:r>
            <a:r>
              <a:rPr lang="de-DE" sz="3600" dirty="0" smtClean="0">
                <a:solidFill>
                  <a:srgbClr val="FFC000"/>
                </a:solidFill>
              </a:rPr>
              <a:t>                                   </a:t>
            </a:r>
            <a:r>
              <a:rPr lang="de-DE" sz="3600" dirty="0" err="1" smtClean="0">
                <a:solidFill>
                  <a:srgbClr val="FFC000"/>
                </a:solidFill>
              </a:rPr>
              <a:t>master</a:t>
            </a:r>
            <a:r>
              <a:rPr lang="de-DE" sz="3600" dirty="0" smtClean="0">
                <a:solidFill>
                  <a:srgbClr val="FFC000"/>
                </a:solidFill>
              </a:rPr>
              <a:t> angelegt und </a:t>
            </a:r>
          </a:p>
          <a:p>
            <a:r>
              <a:rPr lang="de-DE" sz="3600" dirty="0">
                <a:solidFill>
                  <a:srgbClr val="FFC000"/>
                </a:solidFill>
              </a:rPr>
              <a:t> </a:t>
            </a:r>
            <a:r>
              <a:rPr lang="de-DE" sz="3600" dirty="0" smtClean="0">
                <a:solidFill>
                  <a:srgbClr val="FFC000"/>
                </a:solidFill>
              </a:rPr>
              <a:t>                                   kann dort natürlich auch</a:t>
            </a:r>
          </a:p>
          <a:p>
            <a:r>
              <a:rPr lang="de-DE" sz="3600" dirty="0" smtClean="0">
                <a:solidFill>
                  <a:srgbClr val="FFC000"/>
                </a:solidFill>
              </a:rPr>
              <a:t>geändert werden (</a:t>
            </a:r>
            <a:r>
              <a:rPr lang="de-DE" sz="3600" dirty="0" smtClean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r>
              <a:rPr lang="de-DE" sz="3600" dirty="0" err="1" smtClean="0">
                <a:solidFill>
                  <a:srgbClr val="FFC000"/>
                </a:solidFill>
                <a:sym typeface="Wingdings" panose="05000000000000000000" pitchFamily="2" charset="2"/>
              </a:rPr>
              <a:t>AnsichtFolienmaster</a:t>
            </a:r>
            <a:r>
              <a:rPr lang="de-DE" sz="3600" dirty="0" smtClean="0">
                <a:solidFill>
                  <a:srgbClr val="FFC000"/>
                </a:solidFill>
                <a:sym typeface="Wingdings" panose="05000000000000000000" pitchFamily="2" charset="2"/>
              </a:rPr>
              <a:t>)</a:t>
            </a:r>
            <a:r>
              <a:rPr lang="de-DE" sz="3600" dirty="0">
                <a:solidFill>
                  <a:srgbClr val="FFC000"/>
                </a:solidFill>
                <a:sym typeface="Wingdings" panose="05000000000000000000" pitchFamily="2" charset="2"/>
              </a:rPr>
              <a:t>.</a:t>
            </a:r>
            <a:endParaRPr lang="de-DE" sz="3600" dirty="0" smtClean="0">
              <a:solidFill>
                <a:srgbClr val="FFC000"/>
              </a:solidFill>
            </a:endParaRPr>
          </a:p>
        </p:txBody>
      </p:sp>
      <p:pic>
        <p:nvPicPr>
          <p:cNvPr id="1026" name="Picture 2" descr="lion by johnny_automatic - Lion face.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957" y="4999568"/>
            <a:ext cx="1413248" cy="1399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/>
          <p:cNvSpPr/>
          <p:nvPr/>
        </p:nvSpPr>
        <p:spPr>
          <a:xfrm>
            <a:off x="290957" y="6531001"/>
            <a:ext cx="82747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>
                <a:solidFill>
                  <a:srgbClr val="FFFF00"/>
                </a:solidFill>
              </a:rPr>
              <a:t>openclipart.org</a:t>
            </a:r>
          </a:p>
        </p:txBody>
      </p:sp>
    </p:spTree>
    <p:extLst>
      <p:ext uri="{BB962C8B-B14F-4D97-AF65-F5344CB8AC3E}">
        <p14:creationId xmlns:p14="http://schemas.microsoft.com/office/powerpoint/2010/main" val="37853673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Benutzerdefiniert</PresentationFormat>
  <Paragraphs>11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 16:9</dc:title>
  <dc:creator>EFG Chemnitz</dc:creator>
  <cp:lastModifiedBy>klaus</cp:lastModifiedBy>
  <cp:revision>25</cp:revision>
  <dcterms:created xsi:type="dcterms:W3CDTF">2014-12-28T10:42:06Z</dcterms:created>
  <dcterms:modified xsi:type="dcterms:W3CDTF">2015-01-20T21:53:31Z</dcterms:modified>
</cp:coreProperties>
</file>